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C752A-797A-486E-9602-1644B2DB0513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0AC32-D56E-4A7B-AE9C-A650B1E2D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29A05-441F-418D-AE8F-8AD4AC3C0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02944-07E4-4DDD-825B-29D27A58A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7B3C-85FA-4EF7-B598-18291D3B9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CFFE9-439A-48D8-8BF8-3E1913F12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5B464-B4FF-42B6-8E6D-3EBF1517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81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FBCC-A866-4DD2-AC8F-B9C710928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72B46D-3275-4641-8668-9F06CDBD2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B5EB9-D3C4-4DE4-A8F5-27EB9B138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517EB-4DFF-40CF-AEE0-3EFFE52E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3C85-B107-4308-86CB-FB517A5C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8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3B9AC6-C547-4642-A7B4-73821BF12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E23E9-D119-4F03-854F-69CF91872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D90C5-B6E3-46C0-9F29-B5104BAA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DD312-71D7-412A-BB7D-CA5085746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5CF06-397C-42AD-B46B-4F63B0890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4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156B-0177-4DF3-8801-C413F06E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349F3-0AE0-4419-8177-A6D47DA0D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6A844-83A3-4486-BD1D-CFF6D965F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AD18A-9E11-49B2-AE43-DC2DFA526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231C5-9D84-4C19-9F7C-1DAE1329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362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BA940-019A-4DFD-A3B7-86BBBE12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E735A-1E49-4156-A927-C120915FE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5AE08-63FA-4FD5-AB54-CA67965FB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A6436-11A7-4AF4-9CBA-3645717E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7708F-7D0F-48AB-AB3F-8D9856F8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28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24A21-7CA8-43B8-929D-541F5E10A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9BCA8-759C-493F-A761-5CCDA1301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A8D98-F4B5-42AC-B535-26350A331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CC616-DEB3-4DD3-A385-703CFE203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C30D7-B44B-4E01-B8B7-E282AE85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752CA-E053-4706-9925-7C76599F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3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7FFC6-6997-4B7D-BCBE-A3EE33523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F2214-C775-4758-B9AB-4991104D4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7DB1C-6E7B-4C6E-9937-C7B6145E3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DC73A6-F5D2-472F-995D-6F89A2E1E5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2B0CF-E1D4-4361-828E-B2A8988A8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0AF313-91B2-4818-B6B3-0A32CF03C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2DB613-10B9-4DBC-A533-9185FEE1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121ECE-AFC3-4813-938D-EA997305A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3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17BA-1F7B-4A53-8C5D-460C8B93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E35A6-C16A-427D-8D45-285647536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34EFD-2D57-480A-B043-F6B37A10E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36D1B-1140-4CD3-A314-41FE175B9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78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AD155-32E8-4095-A0B8-C28BAE7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AB155-270D-4721-94DB-CA6A9283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B5B5E1-FD69-443A-AD44-C8E84B13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4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4E46-A6E1-4994-A6D6-2673C1D4F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A0829-8DD0-4B4E-B2E1-F66F212C4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30D16C-8DA2-4919-B331-0A7A51D4F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BBBB60-427C-4DD8-8D2F-485AF8F4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D10D3-5774-4BBA-93E3-B9427F22D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32187B-2CE8-4C0F-AF0E-3099742C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64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719BE-8F2B-4C4B-A8B6-A4BB9A7F7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08729A-368A-45DB-B209-FE80417FDD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3A128D-2F4B-41FF-9492-929131177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F7E8D-B1BD-4915-A998-9F6102E4A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7C837-47DA-4EBC-8452-AA33A27DC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731E5-04F1-4F58-85D2-FE0363ED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9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BDDB1F-1B74-464F-AECC-410C6DF30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00EB8-AFD5-4708-984C-B9CC6ED48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A0FDF-CFA2-4F6A-A7BE-F12AC59BD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CD40E-262F-4842-BA98-33018DE8C926}" type="datetimeFigureOut">
              <a:rPr lang="en-GB" smtClean="0"/>
              <a:t>20/09/2021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62DF6-5B07-4581-A251-EF87AE128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F4220-19ED-471B-B663-3FBE40EC7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2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694909"/>
              </p:ext>
            </p:extLst>
          </p:nvPr>
        </p:nvGraphicFramePr>
        <p:xfrm>
          <a:off x="150191" y="96814"/>
          <a:ext cx="3067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DT30: Artificial Intelligence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361984"/>
              </p:ext>
            </p:extLst>
          </p:nvPr>
        </p:nvGraphicFramePr>
        <p:xfrm>
          <a:off x="9117213" y="109877"/>
          <a:ext cx="2767043" cy="316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93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Image recognition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714781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15641" y="3274057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002424"/>
              </p:ext>
            </p:extLst>
          </p:nvPr>
        </p:nvGraphicFramePr>
        <p:xfrm>
          <a:off x="150191" y="488071"/>
          <a:ext cx="306777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Artificial Intelligence is the broader concept of machines being able to carry out tasks in a way that we would consider “smart”.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211854"/>
              </p:ext>
            </p:extLst>
          </p:nvPr>
        </p:nvGraphicFramePr>
        <p:xfrm>
          <a:off x="3296602" y="3428636"/>
          <a:ext cx="2799398" cy="3390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39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2983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Machine &amp; Deep learning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960356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332582"/>
              </p:ext>
            </p:extLst>
          </p:nvPr>
        </p:nvGraphicFramePr>
        <p:xfrm>
          <a:off x="6228448" y="96814"/>
          <a:ext cx="2767043" cy="3154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818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Speech recognition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715867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20276"/>
              </p:ext>
            </p:extLst>
          </p:nvPr>
        </p:nvGraphicFramePr>
        <p:xfrm>
          <a:off x="6267274" y="3401378"/>
          <a:ext cx="2717491" cy="335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49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5071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Decision making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90909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15642" y="327405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6285069" y="795305"/>
            <a:ext cx="2586470" cy="2250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Used to convert human speech into a comprehensive and useful format for computer applications to process. It’s presently used in interactive voice response systems and mobile applications.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6318491" y="4162329"/>
            <a:ext cx="2550879" cy="2313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Helps companies to make valid decisions by providing up-to-date and relevant information and by performing analytic functions. Widley used in health care, insurance sector, e-commerce etc...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9195433" y="765628"/>
            <a:ext cx="2589150" cy="20622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Image recognition can recognise, identify and locate objects with different degrees of precision. They do this by using classification, tagging, detection and segmentation.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3364875" y="4165471"/>
            <a:ext cx="2614381" cy="23219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206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Machine learning use systems that have the ability to automatically learn and improve from experience without being explicitly programmed. Deep learning closely tries to mimic how the human brain works.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094F2A9-37B1-4428-A8B3-884B056A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146948"/>
              </p:ext>
            </p:extLst>
          </p:nvPr>
        </p:nvGraphicFramePr>
        <p:xfrm>
          <a:off x="3310573" y="96814"/>
          <a:ext cx="2796153" cy="3177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153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42161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Natural language 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75562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44" name="Rectangle 43">
            <a:extLst>
              <a:ext uri="{FF2B5EF4-FFF2-40B4-BE49-F238E27FC236}">
                <a16:creationId xmlns:a16="http://schemas.microsoft.com/office/drawing/2014/main" id="{0FC17A5F-E3A8-4718-B33C-EDA48BA95095}"/>
              </a:ext>
            </a:extLst>
          </p:cNvPr>
          <p:cNvSpPr/>
          <p:nvPr/>
        </p:nvSpPr>
        <p:spPr>
          <a:xfrm>
            <a:off x="3364875" y="795305"/>
            <a:ext cx="2614381" cy="20418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type of AI that generates natural language from structured data. The technology that turns your words (written or spoken) into data for the system to understand.</a:t>
            </a:r>
          </a:p>
        </p:txBody>
      </p:sp>
      <p:sp>
        <p:nvSpPr>
          <p:cNvPr id="48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C679DED3-F148-42D6-8F75-4E15CABAF0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82981" y="4314716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89051E0-7D1C-4B70-B0FF-D9F5BD8C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17243"/>
              </p:ext>
            </p:extLst>
          </p:nvPr>
        </p:nvGraphicFramePr>
        <p:xfrm>
          <a:off x="9106486" y="3411128"/>
          <a:ext cx="2767044" cy="3350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5758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Smart devices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892471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0" name="AutoShape 8" descr="File:Speaker Icon.svg - Wikipedia">
            <a:extLst>
              <a:ext uri="{FF2B5EF4-FFF2-40B4-BE49-F238E27FC236}">
                <a16:creationId xmlns:a16="http://schemas.microsoft.com/office/drawing/2014/main" id="{F1BFE899-8D70-4105-A50F-568593131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82982" y="431471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72637AD-930E-4098-B735-F44795703BA5}"/>
              </a:ext>
            </a:extLst>
          </p:cNvPr>
          <p:cNvSpPr/>
          <p:nvPr/>
        </p:nvSpPr>
        <p:spPr>
          <a:xfrm>
            <a:off x="9170166" y="4129629"/>
            <a:ext cx="2614417" cy="2313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FF000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Electronic gadgets that connect, share and interact with their users and other smart devices. (e.g. Smart watch, smart phones etc..)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Examples of AI use in security (Smart lock, Smoke alarms and Surveillance)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EB8A46F-DE0E-4EAA-AE98-A974D94CF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966739"/>
              </p:ext>
            </p:extLst>
          </p:nvPr>
        </p:nvGraphicFramePr>
        <p:xfrm>
          <a:off x="138926" y="2099080"/>
          <a:ext cx="3079035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03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Keywords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588849">
                <a:tc>
                  <a:txBody>
                    <a:bodyPr/>
                    <a:lstStyle/>
                    <a:p>
                      <a:r>
                        <a:rPr lang="en-GB" sz="1600" u="sng" dirty="0">
                          <a:latin typeface="Tw Cen MT" panose="020B0602020104020603" pitchFamily="34" charset="0"/>
                        </a:rPr>
                        <a:t>What is a neural network?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Neural Network is a computer system designed to work by classifying information in the same way a human brain does. It can be taught to recognize, for example, images, and classify them according to elements they contain.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55" name="Picture 18" descr="Light Bulb Shining Icon - Free image on Pixabay">
            <a:extLst>
              <a:ext uri="{FF2B5EF4-FFF2-40B4-BE49-F238E27FC236}">
                <a16:creationId xmlns:a16="http://schemas.microsoft.com/office/drawing/2014/main" id="{6488613E-FC3A-4DA7-8EC5-21957C576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85269" y="1920786"/>
            <a:ext cx="537976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7DB76CE-5FBE-4D69-B95D-A39E3892D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084090"/>
              </p:ext>
            </p:extLst>
          </p:nvPr>
        </p:nvGraphicFramePr>
        <p:xfrm>
          <a:off x="146392" y="4918118"/>
          <a:ext cx="3071570" cy="1900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570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5014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Other AI technologies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534946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F9C017B7-CC20-4758-B17F-146CA28D8E7C}"/>
              </a:ext>
            </a:extLst>
          </p:cNvPr>
          <p:cNvSpPr/>
          <p:nvPr/>
        </p:nvSpPr>
        <p:spPr>
          <a:xfrm>
            <a:off x="245815" y="5326430"/>
            <a:ext cx="2872724" cy="13567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Augmented/Virtual reality and autonomous machinery (including vehicles) will be covered in more depth in another knowledge organiser.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326</Words>
  <Application>Microsoft Office PowerPoint</Application>
  <PresentationFormat>Widescreen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2</cp:revision>
  <dcterms:created xsi:type="dcterms:W3CDTF">2021-09-20T18:37:25Z</dcterms:created>
  <dcterms:modified xsi:type="dcterms:W3CDTF">2021-09-20T18:49:44Z</dcterms:modified>
</cp:coreProperties>
</file>